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5" r:id="rId6"/>
    <p:sldId id="258" r:id="rId7"/>
    <p:sldId id="260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53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DC18CFF-4B59-4989-B5A6-BAFA3DE7F54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5E57DB6-532B-4835-8FEE-1B81AE60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7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8CFF-4B59-4989-B5A6-BAFA3DE7F54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7DB6-532B-4835-8FEE-1B81AE60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9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8CFF-4B59-4989-B5A6-BAFA3DE7F54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7DB6-532B-4835-8FEE-1B81AE60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9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8CFF-4B59-4989-B5A6-BAFA3DE7F54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7DB6-532B-4835-8FEE-1B81AE60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8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8CFF-4B59-4989-B5A6-BAFA3DE7F54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7DB6-532B-4835-8FEE-1B81AE60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5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8CFF-4B59-4989-B5A6-BAFA3DE7F54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7DB6-532B-4835-8FEE-1B81AE60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9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8CFF-4B59-4989-B5A6-BAFA3DE7F54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7DB6-532B-4835-8FEE-1B81AE60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8CFF-4B59-4989-B5A6-BAFA3DE7F54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7DB6-532B-4835-8FEE-1B81AE60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0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8CFF-4B59-4989-B5A6-BAFA3DE7F54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7DB6-532B-4835-8FEE-1B81AE60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1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8CFF-4B59-4989-B5A6-BAFA3DE7F54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5E57DB6-532B-4835-8FEE-1B81AE60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5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DC18CFF-4B59-4989-B5A6-BAFA3DE7F54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5E57DB6-532B-4835-8FEE-1B81AE60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22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DC18CFF-4B59-4989-B5A6-BAFA3DE7F543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5E57DB6-532B-4835-8FEE-1B81AE60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61B9-E787-4105-B1CB-396F721951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Bootstrapping Food Equity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5E565-CE1A-4371-A54A-4960D680B3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100 Rural Women &amp; Dani </a:t>
            </a:r>
            <a:r>
              <a:rPr lang="en-US" dirty="0" err="1"/>
              <a:t>Pieratos</a:t>
            </a:r>
            <a:endParaRPr lang="en-US" dirty="0"/>
          </a:p>
          <a:p>
            <a:r>
              <a:rPr lang="en-US" dirty="0"/>
              <a:t>February 16, 2022</a:t>
            </a:r>
          </a:p>
          <a:p>
            <a:r>
              <a:rPr lang="en-US" dirty="0"/>
              <a:t>830am-930am</a:t>
            </a:r>
          </a:p>
        </p:txBody>
      </p:sp>
    </p:spTree>
    <p:extLst>
      <p:ext uri="{BB962C8B-B14F-4D97-AF65-F5344CB8AC3E}">
        <p14:creationId xmlns:p14="http://schemas.microsoft.com/office/powerpoint/2010/main" val="119171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ECC2-1E66-45A6-946D-72879A6B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 </a:t>
            </a:r>
            <a:r>
              <a:rPr lang="en-US" dirty="0" err="1"/>
              <a:t>Pieratos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F21AD-3549-4E1C-AA30-F1E3EB400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From Lake Vermilion Reservation, District II </a:t>
            </a:r>
            <a:r>
              <a:rPr lang="en-US" dirty="0" err="1"/>
              <a:t>Bois</a:t>
            </a:r>
            <a:r>
              <a:rPr lang="en-US" dirty="0"/>
              <a:t> Forte Band of Chippewa</a:t>
            </a:r>
          </a:p>
          <a:p>
            <a:endParaRPr lang="en-US" dirty="0"/>
          </a:p>
          <a:p>
            <a:r>
              <a:rPr lang="en-US" dirty="0"/>
              <a:t>Helps with:</a:t>
            </a:r>
          </a:p>
          <a:p>
            <a:r>
              <a:rPr lang="en-US" dirty="0"/>
              <a:t>Harvest Nation Inc.</a:t>
            </a:r>
          </a:p>
          <a:p>
            <a:r>
              <a:rPr lang="en-US" dirty="0"/>
              <a:t>Land Access Alliance</a:t>
            </a:r>
          </a:p>
          <a:p>
            <a:r>
              <a:rPr lang="en-US" dirty="0" err="1"/>
              <a:t>Bois</a:t>
            </a:r>
            <a:r>
              <a:rPr lang="en-US" dirty="0"/>
              <a:t> Forte Food Sovereignty &amp; Sustainable Agriculture Group</a:t>
            </a:r>
          </a:p>
          <a:p>
            <a:r>
              <a:rPr lang="en-US" dirty="0" err="1"/>
              <a:t>Mazaan</a:t>
            </a:r>
            <a:r>
              <a:rPr lang="en-US" dirty="0"/>
              <a:t> Tea</a:t>
            </a:r>
          </a:p>
        </p:txBody>
      </p:sp>
      <p:pic>
        <p:nvPicPr>
          <p:cNvPr id="1026" name="Picture 2" descr="May be an image of one or more people and people standing">
            <a:extLst>
              <a:ext uri="{FF2B5EF4-FFF2-40B4-BE49-F238E27FC236}">
                <a16:creationId xmlns:a16="http://schemas.microsoft.com/office/drawing/2014/main" id="{F7C08751-86C5-40F2-B8A2-5A52657E14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7496"/>
            <a:ext cx="6096000" cy="40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3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12B-F56F-4CAA-AAAA-5376A57F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974" y="5513917"/>
            <a:ext cx="9475851" cy="613283"/>
          </a:xfrm>
        </p:spPr>
        <p:txBody>
          <a:bodyPr/>
          <a:lstStyle/>
          <a:p>
            <a:r>
              <a:rPr lang="en-US" dirty="0"/>
              <a:t>Desperation, Surrender, Patience, Love, Trust, Resourcefulness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E96FC8-3F73-4375-9FB6-B7D3BFC8B3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0" b="20850"/>
          <a:stretch/>
        </p:blipFill>
        <p:spPr>
          <a:xfrm>
            <a:off x="0" y="0"/>
            <a:ext cx="12192000" cy="5330952"/>
          </a:xfrm>
        </p:spPr>
      </p:pic>
    </p:spTree>
    <p:extLst>
      <p:ext uri="{BB962C8B-B14F-4D97-AF65-F5344CB8AC3E}">
        <p14:creationId xmlns:p14="http://schemas.microsoft.com/office/powerpoint/2010/main" val="320844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12B-F56F-4CAA-AAAA-5376A57F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24" y="5780617"/>
            <a:ext cx="10780776" cy="613283"/>
          </a:xfrm>
        </p:spPr>
        <p:txBody>
          <a:bodyPr/>
          <a:lstStyle/>
          <a:p>
            <a:r>
              <a:rPr lang="en-US" dirty="0"/>
              <a:t>Desperation, Surrender, Patience, Love, Trust, Resourcefulness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F49A3-1D97-46BE-8340-C0D820797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0417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8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12B-F56F-4CAA-AAAA-5376A57F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974" y="5513917"/>
            <a:ext cx="9475851" cy="613283"/>
          </a:xfrm>
        </p:spPr>
        <p:txBody>
          <a:bodyPr/>
          <a:lstStyle/>
          <a:p>
            <a:r>
              <a:rPr lang="en-US" dirty="0"/>
              <a:t>Desperation, Surrender, Patience, Love, Trust, Resourcefulness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F59C7A-3CFA-4F7D-B977-15591C38A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370417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3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12B-F56F-4CAA-AAAA-5376A57F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974" y="5513917"/>
            <a:ext cx="10780776" cy="613283"/>
          </a:xfrm>
        </p:spPr>
        <p:txBody>
          <a:bodyPr/>
          <a:lstStyle/>
          <a:p>
            <a:r>
              <a:rPr lang="en-US" dirty="0"/>
              <a:t>Desperation, Surrender, Patience, Love, Trust, Resourcefulness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E96FC8-3F73-4375-9FB6-B7D3BFC8B3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1" b="20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984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12B-F56F-4CAA-AAAA-5376A57F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974" y="5513917"/>
            <a:ext cx="10780776" cy="613283"/>
          </a:xfrm>
        </p:spPr>
        <p:txBody>
          <a:bodyPr/>
          <a:lstStyle/>
          <a:p>
            <a:r>
              <a:rPr lang="en-US" dirty="0"/>
              <a:t>Desperation, Surrender, Patience, Love, Trust, Resourcefulness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E96FC8-3F73-4375-9FB6-B7D3BFC8B3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6" b="17206"/>
          <a:stretch/>
        </p:blipFill>
        <p:spPr>
          <a:xfrm>
            <a:off x="0" y="0"/>
            <a:ext cx="12192000" cy="5330952"/>
          </a:xfrm>
        </p:spPr>
      </p:pic>
    </p:spTree>
    <p:extLst>
      <p:ext uri="{BB962C8B-B14F-4D97-AF65-F5344CB8AC3E}">
        <p14:creationId xmlns:p14="http://schemas.microsoft.com/office/powerpoint/2010/main" val="233148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12B-F56F-4CAA-AAAA-5376A57F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550" y="3285067"/>
            <a:ext cx="2924174" cy="613283"/>
          </a:xfrm>
        </p:spPr>
        <p:txBody>
          <a:bodyPr>
            <a:normAutofit fontScale="90000"/>
          </a:bodyPr>
          <a:lstStyle/>
          <a:p>
            <a:r>
              <a:rPr lang="en-US" dirty="0"/>
              <a:t>Desperation, Surrender, Patience, Love, Trust, Resourcefulness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5EB53-7CF9-447C-8014-3AB5EB836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0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12B-F56F-4CAA-AAAA-5376A57F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974" y="5513917"/>
            <a:ext cx="10780776" cy="613283"/>
          </a:xfrm>
        </p:spPr>
        <p:txBody>
          <a:bodyPr/>
          <a:lstStyle/>
          <a:p>
            <a:r>
              <a:rPr lang="en-US" dirty="0"/>
              <a:t>Desperation, Surrender, Patience, Love, Trust, Resourcefulness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E96FC8-3F73-4375-9FB6-B7D3BFC8B3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6" b="17206"/>
          <a:stretch/>
        </p:blipFill>
        <p:spPr>
          <a:xfrm>
            <a:off x="0" y="0"/>
            <a:ext cx="12192000" cy="5330952"/>
          </a:xfrm>
        </p:spPr>
      </p:pic>
    </p:spTree>
    <p:extLst>
      <p:ext uri="{BB962C8B-B14F-4D97-AF65-F5344CB8AC3E}">
        <p14:creationId xmlns:p14="http://schemas.microsoft.com/office/powerpoint/2010/main" val="119855425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158</TotalTime>
  <Words>125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 Light</vt:lpstr>
      <vt:lpstr>Metropolitan</vt:lpstr>
      <vt:lpstr>Bootstrapping Food Equity</vt:lpstr>
      <vt:lpstr>Dani Pieratos</vt:lpstr>
      <vt:lpstr>Desperation, Surrender, Patience, Love, Trust, Resourcefulness</vt:lpstr>
      <vt:lpstr>Desperation, Surrender, Patience, Love, Trust, Resourcefulness</vt:lpstr>
      <vt:lpstr>Desperation, Surrender, Patience, Love, Trust, Resourcefulness</vt:lpstr>
      <vt:lpstr>Desperation, Surrender, Patience, Love, Trust, Resourcefulness</vt:lpstr>
      <vt:lpstr>Desperation, Surrender, Patience, Love, Trust, Resourcefulness</vt:lpstr>
      <vt:lpstr>Desperation, Surrender, Patience, Love, Trust, Resourcefulness</vt:lpstr>
      <vt:lpstr>Desperation, Surrender, Patience, Love, Trust, Resourcefulness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Bootstrapping Food Equity</dc:title>
  <dc:creator>dani@harvestnationinc.com</dc:creator>
  <cp:lastModifiedBy>dani@harvestnationinc.com</cp:lastModifiedBy>
  <cp:revision>5</cp:revision>
  <dcterms:created xsi:type="dcterms:W3CDTF">2022-02-15T23:51:45Z</dcterms:created>
  <dcterms:modified xsi:type="dcterms:W3CDTF">2022-02-16T14:03:48Z</dcterms:modified>
</cp:coreProperties>
</file>